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Los 3 niveles de uso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60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491" y="452718"/>
            <a:ext cx="9367343" cy="664882"/>
          </a:xfrm>
        </p:spPr>
        <p:txBody>
          <a:bodyPr/>
          <a:lstStyle/>
          <a:p>
            <a:r>
              <a:rPr lang="es-CO" dirty="0" smtClean="0"/>
              <a:t>Nivel clásico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003" y="1193937"/>
            <a:ext cx="8946541" cy="958137"/>
          </a:xfrm>
        </p:spPr>
        <p:txBody>
          <a:bodyPr/>
          <a:lstStyle/>
          <a:p>
            <a:r>
              <a:rPr lang="es-CO" dirty="0" smtClean="0"/>
              <a:t>Noticias lineales, tipo carta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072" b="7905"/>
          <a:stretch/>
        </p:blipFill>
        <p:spPr>
          <a:xfrm>
            <a:off x="253567" y="1835590"/>
            <a:ext cx="5548844" cy="2983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21" t="5625" b="8830"/>
          <a:stretch/>
        </p:blipFill>
        <p:spPr>
          <a:xfrm>
            <a:off x="6059054" y="3177309"/>
            <a:ext cx="5511763" cy="2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693" y="175627"/>
            <a:ext cx="8830398" cy="738773"/>
          </a:xfrm>
        </p:spPr>
        <p:txBody>
          <a:bodyPr/>
          <a:lstStyle/>
          <a:p>
            <a:r>
              <a:rPr lang="es-CO" dirty="0" smtClean="0"/>
              <a:t>Nivel hipertexto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16" b="6728"/>
          <a:stretch/>
        </p:blipFill>
        <p:spPr>
          <a:xfrm>
            <a:off x="285895" y="1967345"/>
            <a:ext cx="4862991" cy="2743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4756" b="8114"/>
          <a:stretch/>
        </p:blipFill>
        <p:spPr>
          <a:xfrm>
            <a:off x="5373256" y="3140363"/>
            <a:ext cx="6250797" cy="34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Nivel subtemas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0" t="9195" r="11585" b="7594"/>
          <a:stretch/>
        </p:blipFill>
        <p:spPr>
          <a:xfrm>
            <a:off x="416253" y="2699190"/>
            <a:ext cx="5070765" cy="3491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241" t="9180" r="21084" b="7531"/>
          <a:stretch/>
        </p:blipFill>
        <p:spPr>
          <a:xfrm>
            <a:off x="5948217" y="1633206"/>
            <a:ext cx="6012873" cy="4765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1939" t="9531" r="17153" b="67267"/>
          <a:stretch/>
        </p:blipFill>
        <p:spPr>
          <a:xfrm>
            <a:off x="230908" y="1152983"/>
            <a:ext cx="4922984" cy="11914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48217" y="600364"/>
            <a:ext cx="3583710" cy="637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30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16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Los 3 niveles de uso </vt:lpstr>
      <vt:lpstr>Nivel clásico</vt:lpstr>
      <vt:lpstr>Nivel hipertexto</vt:lpstr>
      <vt:lpstr>Nivel subtemas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3 niveles de uso</dc:title>
  <dc:creator>10</dc:creator>
  <cp:lastModifiedBy>10</cp:lastModifiedBy>
  <cp:revision>2</cp:revision>
  <dcterms:created xsi:type="dcterms:W3CDTF">2014-09-22T12:23:25Z</dcterms:created>
  <dcterms:modified xsi:type="dcterms:W3CDTF">2014-09-22T12:33:37Z</dcterms:modified>
</cp:coreProperties>
</file>